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BD61-D94D-4D71-BB5B-C4F44C647891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B52EF-DD59-4BA7-A875-0A077EFFD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278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BD61-D94D-4D71-BB5B-C4F44C647891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B52EF-DD59-4BA7-A875-0A077EFFD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965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BD61-D94D-4D71-BB5B-C4F44C647891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B52EF-DD59-4BA7-A875-0A077EFFD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040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BD61-D94D-4D71-BB5B-C4F44C647891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B52EF-DD59-4BA7-A875-0A077EFFD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812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BD61-D94D-4D71-BB5B-C4F44C647891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B52EF-DD59-4BA7-A875-0A077EFFD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694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BD61-D94D-4D71-BB5B-C4F44C647891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B52EF-DD59-4BA7-A875-0A077EFFD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8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BD61-D94D-4D71-BB5B-C4F44C647891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B52EF-DD59-4BA7-A875-0A077EFFD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52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BD61-D94D-4D71-BB5B-C4F44C647891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B52EF-DD59-4BA7-A875-0A077EFFD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078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BD61-D94D-4D71-BB5B-C4F44C647891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B52EF-DD59-4BA7-A875-0A077EFFD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91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BD61-D94D-4D71-BB5B-C4F44C647891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B52EF-DD59-4BA7-A875-0A077EFFD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269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BD61-D94D-4D71-BB5B-C4F44C647891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B52EF-DD59-4BA7-A875-0A077EFFD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118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CBD61-D94D-4D71-BB5B-C4F44C647891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B52EF-DD59-4BA7-A875-0A077EFFD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148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\\Miftakova\общая\Презентации\Готовые\ЗОЖ\ЗОЖ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90" y="0"/>
            <a:ext cx="9158290" cy="6868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72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Miftakova\общая\Презентации\Готовые\ЗОЖ\ЗОЖ_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949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Miftakova\общая\Презентации\Готовые\ЗОЖ\ЗОЖ_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7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\\Miftakova\общая\Презентации\Готовые\ЗОЖ\ЗОЖ_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10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\\Miftakova\общая\Презентации\Готовые\ЗОЖ\ЗОЖ_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10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\\Miftakova\общая\Презентации\Готовые\ЗОЖ\ЗОЖ_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10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Экран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</cp:revision>
  <dcterms:created xsi:type="dcterms:W3CDTF">2012-01-31T06:03:37Z</dcterms:created>
  <dcterms:modified xsi:type="dcterms:W3CDTF">2012-01-31T06:10:00Z</dcterms:modified>
</cp:coreProperties>
</file>