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BD61-D94D-4D71-BB5B-C4F44C647891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2EF-DD59-4BA7-A875-0A077EFFD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27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BD61-D94D-4D71-BB5B-C4F44C647891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2EF-DD59-4BA7-A875-0A077EFFD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96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BD61-D94D-4D71-BB5B-C4F44C647891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2EF-DD59-4BA7-A875-0A077EFFD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4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BD61-D94D-4D71-BB5B-C4F44C647891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2EF-DD59-4BA7-A875-0A077EFFD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81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BD61-D94D-4D71-BB5B-C4F44C647891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2EF-DD59-4BA7-A875-0A077EFFD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9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BD61-D94D-4D71-BB5B-C4F44C647891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2EF-DD59-4BA7-A875-0A077EFFD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BD61-D94D-4D71-BB5B-C4F44C647891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2EF-DD59-4BA7-A875-0A077EFFD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5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BD61-D94D-4D71-BB5B-C4F44C647891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2EF-DD59-4BA7-A875-0A077EFFD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BD61-D94D-4D71-BB5B-C4F44C647891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2EF-DD59-4BA7-A875-0A077EFFD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BD61-D94D-4D71-BB5B-C4F44C647891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2EF-DD59-4BA7-A875-0A077EFFD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26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BD61-D94D-4D71-BB5B-C4F44C647891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52EF-DD59-4BA7-A875-0A077EFFD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11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CBD61-D94D-4D71-BB5B-C4F44C647891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B52EF-DD59-4BA7-A875-0A077EFFD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4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\\Miftakova\общая\Презентации\Готовые\ЗОЖ\ЗОЖ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0" y="0"/>
            <a:ext cx="9158290" cy="686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2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Miftakova\общая\Презентации\Готовые\ЗОЖ\ЗОЖ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4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Miftakova\общая\Презентации\Готовые\ЗОЖ\ЗОЖ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Miftakova\общая\Презентации\Готовые\ЗОЖ\ЗОЖ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Miftakova\общая\Презентации\Готовые\ЗОЖ\ЗОЖ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Miftakova\общая\Презентации\Готовые\ЗОЖ\ЗОЖ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2012-01-31T06:03:37Z</dcterms:created>
  <dcterms:modified xsi:type="dcterms:W3CDTF">2012-01-31T06:10:00Z</dcterms:modified>
</cp:coreProperties>
</file>