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CDAE4-FD79-4192-9607-F6EF97A583AA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FB24-C6FC-44A2-ADFF-7399A1131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399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CDAE4-FD79-4192-9607-F6EF97A583AA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FB24-C6FC-44A2-ADFF-7399A1131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29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CDAE4-FD79-4192-9607-F6EF97A583AA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FB24-C6FC-44A2-ADFF-7399A1131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039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CDAE4-FD79-4192-9607-F6EF97A583AA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FB24-C6FC-44A2-ADFF-7399A1131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015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CDAE4-FD79-4192-9607-F6EF97A583AA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FB24-C6FC-44A2-ADFF-7399A1131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714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CDAE4-FD79-4192-9607-F6EF97A583AA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FB24-C6FC-44A2-ADFF-7399A1131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959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CDAE4-FD79-4192-9607-F6EF97A583AA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FB24-C6FC-44A2-ADFF-7399A1131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90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CDAE4-FD79-4192-9607-F6EF97A583AA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FB24-C6FC-44A2-ADFF-7399A1131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080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CDAE4-FD79-4192-9607-F6EF97A583AA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FB24-C6FC-44A2-ADFF-7399A1131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73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CDAE4-FD79-4192-9607-F6EF97A583AA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FB24-C6FC-44A2-ADFF-7399A1131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58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CDAE4-FD79-4192-9607-F6EF97A583AA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FB24-C6FC-44A2-ADFF-7399A1131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472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CDAE4-FD79-4192-9607-F6EF97A583AA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FB24-C6FC-44A2-ADFF-7399A1131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134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Miftakova\общая\Презентации\Готовые\Ответс\Ответственность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05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\\Miftakova\общая\Презентации\Готовые\Ответс\Ответственность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86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\\Miftakova\общая\Презентации\Готовые\Ответс\Ответственность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86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Miftakova\общая\Презентации\Готовые\Ответс\Ответственность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63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Miftakova\общая\Презентации\Готовые\Ответс\Ответственность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86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Miftakova\общая\Презентации\Готовые\Ответс\Ответственность_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86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Ответственност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86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Miftakova\общая\Презентации\Готовые\Ответс\Ответственность_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9"/>
            <a:ext cx="9141106" cy="685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86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\\Miftakova\общая\Презентации\Готовые\Ответс\Ответственность_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86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\\Miftakova\общая\Презентации\Готовые\Ответс\Ответственность_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86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\\Miftakova\общая\Презентации\Готовые\Ответс\Ответственность_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86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</cp:revision>
  <dcterms:created xsi:type="dcterms:W3CDTF">2012-01-31T06:10:28Z</dcterms:created>
  <dcterms:modified xsi:type="dcterms:W3CDTF">2012-01-31T07:54:46Z</dcterms:modified>
</cp:coreProperties>
</file>